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4" r:id="rId2"/>
    <p:sldId id="263" r:id="rId3"/>
    <p:sldId id="265" r:id="rId4"/>
    <p:sldId id="266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4C97CB1-7DEB-400F-B25B-6AFFAB1472F3}" type="datetimeFigureOut">
              <a:rPr lang="en-US" smtClean="0"/>
              <a:t>8/4/2011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43E8632-EEC6-46F9-B728-E959A05C28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NN2I1pWXjXI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jeffsimonek.posterous.com/" TargetMode="External"/><Relationship Id="rId2" Type="http://schemas.openxmlformats.org/officeDocument/2006/relationships/hyperlink" Target="http://sites.google.com/site/neversfourthgrade/snow-ar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lintonstaff.blogspot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MWYi4_COZMU" TargetMode="External"/><Relationship Id="rId2" Type="http://schemas.openxmlformats.org/officeDocument/2006/relationships/hyperlink" Target="http://www.wordpres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outube.com/watch?v=ryb4VPSmKuo" TargetMode="External"/><Relationship Id="rId4" Type="http://schemas.openxmlformats.org/officeDocument/2006/relationships/hyperlink" Target="http://www.blogger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NN2I1pWXjXI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4thptconfnevers.wikidot.com/" TargetMode="External"/><Relationship Id="rId2" Type="http://schemas.openxmlformats.org/officeDocument/2006/relationships/hyperlink" Target="http://sites.google.com/site/neversfourthgrade/snow-ar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wentyfirstcenturyclassrooms.wikispaces.com/" TargetMode="External"/><Relationship Id="rId4" Type="http://schemas.openxmlformats.org/officeDocument/2006/relationships/hyperlink" Target="http://4nvote.wikidot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spaces.com/" TargetMode="External"/><Relationship Id="rId2" Type="http://schemas.openxmlformats.org/officeDocument/2006/relationships/hyperlink" Target="http://www.wikidot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Blogs &amp; Wikis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29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86000"/>
            <a:ext cx="7745505" cy="3877815"/>
          </a:xfrm>
        </p:spPr>
        <p:txBody>
          <a:bodyPr/>
          <a:lstStyle/>
          <a:p>
            <a:pPr algn="ctr"/>
            <a:r>
              <a:rPr lang="en-US" sz="2200" dirty="0"/>
              <a:t>Began in the early 90s</a:t>
            </a:r>
          </a:p>
          <a:p>
            <a:pPr algn="ctr"/>
            <a:r>
              <a:rPr lang="en-US" sz="2200" dirty="0" smtClean="0"/>
              <a:t>Online Journal or Diary</a:t>
            </a:r>
          </a:p>
          <a:p>
            <a:pPr algn="ctr"/>
            <a:r>
              <a:rPr lang="en-US" sz="2200" dirty="0" smtClean="0"/>
              <a:t>Entries are displayed in Reverse-Chronological Order</a:t>
            </a:r>
          </a:p>
          <a:p>
            <a:pPr algn="ctr"/>
            <a:r>
              <a:rPr lang="en-US" sz="2200" dirty="0" smtClean="0"/>
              <a:t>Personal or Professional Uses</a:t>
            </a:r>
          </a:p>
          <a:p>
            <a:pPr algn="ctr"/>
            <a:r>
              <a:rPr lang="en-US" sz="2200" dirty="0" smtClean="0"/>
              <a:t>Displays a Common Theme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Blogs in Plain English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Blogs (web + logs)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62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hlinkClick r:id="rId2"/>
            </a:endParaRPr>
          </a:p>
          <a:p>
            <a:pPr algn="ctr"/>
            <a:r>
              <a:rPr lang="en-US" dirty="0" smtClean="0">
                <a:hlinkClick r:id="rId2"/>
              </a:rPr>
              <a:t>Parent Updates/News</a:t>
            </a:r>
            <a:endParaRPr lang="en-US" dirty="0" smtClean="0"/>
          </a:p>
          <a:p>
            <a:pPr algn="ctr"/>
            <a:r>
              <a:rPr lang="en-US" dirty="0" smtClean="0">
                <a:hlinkClick r:id="rId3"/>
              </a:rPr>
              <a:t>Assignments/Activities for Students</a:t>
            </a:r>
            <a:endParaRPr lang="en-US" dirty="0" smtClean="0"/>
          </a:p>
          <a:p>
            <a:pPr algn="ctr"/>
            <a:r>
              <a:rPr lang="en-US" dirty="0" smtClean="0"/>
              <a:t>Publish Student Work </a:t>
            </a:r>
          </a:p>
          <a:p>
            <a:pPr algn="ctr"/>
            <a:r>
              <a:rPr lang="en-US" dirty="0" smtClean="0">
                <a:hlinkClick r:id="rId4"/>
              </a:rPr>
              <a:t>Inform Teaching Community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Blogs in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www.wordpress.com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>
                <a:hlinkClick r:id="rId3"/>
              </a:rPr>
              <a:t>Video Tutorial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www.blogger.com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>
                <a:hlinkClick r:id="rId5"/>
              </a:rPr>
              <a:t>Video Tutorial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Blogging Websites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97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514600"/>
            <a:ext cx="7745505" cy="3649215"/>
          </a:xfrm>
        </p:spPr>
        <p:txBody>
          <a:bodyPr/>
          <a:lstStyle/>
          <a:p>
            <a:pPr algn="ctr"/>
            <a:r>
              <a:rPr lang="en-US" sz="2200" dirty="0" smtClean="0"/>
              <a:t>Wiki – Hawaiian for “Fast”</a:t>
            </a:r>
            <a:endParaRPr lang="en-US" sz="2200" dirty="0"/>
          </a:p>
          <a:p>
            <a:pPr algn="ctr"/>
            <a:r>
              <a:rPr lang="en-US" sz="2200" dirty="0" smtClean="0"/>
              <a:t>Multiple Users Can Create &amp; Edit</a:t>
            </a:r>
          </a:p>
          <a:p>
            <a:pPr algn="ctr"/>
            <a:r>
              <a:rPr lang="en-US" sz="2200" dirty="0"/>
              <a:t>Creator Controls Edits </a:t>
            </a:r>
          </a:p>
          <a:p>
            <a:pPr algn="ctr"/>
            <a:r>
              <a:rPr lang="en-US" sz="2200" dirty="0" smtClean="0"/>
              <a:t>Quick Means for Collaboration</a:t>
            </a:r>
          </a:p>
          <a:p>
            <a:pPr algn="ctr"/>
            <a:r>
              <a:rPr lang="en-US" sz="2200" dirty="0" smtClean="0"/>
              <a:t>Personal &amp; Professional Uses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Wikis in Plain English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3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hlinkClick r:id="rId2"/>
            </a:endParaRPr>
          </a:p>
          <a:p>
            <a:pPr algn="ctr"/>
            <a:r>
              <a:rPr lang="en-US" dirty="0" smtClean="0">
                <a:hlinkClick r:id="rId3"/>
              </a:rPr>
              <a:t>Parent Updates/News</a:t>
            </a:r>
            <a:endParaRPr lang="en-US" dirty="0" smtClean="0"/>
          </a:p>
          <a:p>
            <a:pPr algn="ctr"/>
            <a:r>
              <a:rPr lang="en-US" dirty="0" smtClean="0">
                <a:hlinkClick r:id="rId4"/>
              </a:rPr>
              <a:t>Assignments/Activities for Students</a:t>
            </a:r>
            <a:endParaRPr lang="en-US" dirty="0" smtClean="0"/>
          </a:p>
          <a:p>
            <a:pPr algn="ctr"/>
            <a:r>
              <a:rPr lang="en-US" dirty="0" smtClean="0"/>
              <a:t>Publish Student Work </a:t>
            </a:r>
          </a:p>
          <a:p>
            <a:pPr algn="ctr"/>
            <a:r>
              <a:rPr lang="en-US" dirty="0" smtClean="0">
                <a:hlinkClick r:id="rId5"/>
              </a:rPr>
              <a:t>Inform Teaching Community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Wikis in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75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hlinkClick r:id="rId2"/>
            </a:endParaRPr>
          </a:p>
          <a:p>
            <a:r>
              <a:rPr lang="en-US" dirty="0" smtClean="0">
                <a:hlinkClick r:id="rId2"/>
              </a:rPr>
              <a:t>www.wikidot.com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Searching You Tube can offer various tutorials.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3"/>
              </a:rPr>
              <a:t>www.wikispaces.com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 Websites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67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88</TotalTime>
  <Words>99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Hardcover</vt:lpstr>
      <vt:lpstr>Blogs &amp; Wikis </vt:lpstr>
      <vt:lpstr>Blogs (web + logs)</vt:lpstr>
      <vt:lpstr>Blogs in Education</vt:lpstr>
      <vt:lpstr>Blogging Websites</vt:lpstr>
      <vt:lpstr>Wikis</vt:lpstr>
      <vt:lpstr>Wikis in Education</vt:lpstr>
      <vt:lpstr>Wiki Websites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Wikispaces</dc:title>
  <dc:creator>ErBear</dc:creator>
  <cp:lastModifiedBy>ErBear</cp:lastModifiedBy>
  <cp:revision>9</cp:revision>
  <cp:lastPrinted>2011-08-03T16:11:32Z</cp:lastPrinted>
  <dcterms:created xsi:type="dcterms:W3CDTF">2011-08-03T16:04:40Z</dcterms:created>
  <dcterms:modified xsi:type="dcterms:W3CDTF">2011-08-05T00:59:15Z</dcterms:modified>
</cp:coreProperties>
</file>